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Montserrat" panose="020B0604020202020204" pitchFamily="2" charset="0"/>
      <p:regular r:id="rId10"/>
      <p:bold r:id="rId11"/>
      <p:italic r:id="rId12"/>
      <p:boldItalic r:id="rId13"/>
    </p:embeddedFon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Lazaro Martin" userId="96e5fa2582b5b89b" providerId="LiveId" clId="{18E071ED-3B23-4090-B0B2-D0D2686D35BB}"/>
    <pc:docChg chg="modSld">
      <pc:chgData name="David Lazaro Martin" userId="96e5fa2582b5b89b" providerId="LiveId" clId="{18E071ED-3B23-4090-B0B2-D0D2686D35BB}" dt="2022-07-21T12:59:32.413" v="0" actId="1076"/>
      <pc:docMkLst>
        <pc:docMk/>
      </pc:docMkLst>
      <pc:sldChg chg="modSp mod">
        <pc:chgData name="David Lazaro Martin" userId="96e5fa2582b5b89b" providerId="LiveId" clId="{18E071ED-3B23-4090-B0B2-D0D2686D35BB}" dt="2022-07-21T12:59:32.413" v="0" actId="1076"/>
        <pc:sldMkLst>
          <pc:docMk/>
          <pc:sldMk cId="0" sldId="256"/>
        </pc:sldMkLst>
        <pc:spChg chg="mod">
          <ac:chgData name="David Lazaro Martin" userId="96e5fa2582b5b89b" providerId="LiveId" clId="{18E071ED-3B23-4090-B0B2-D0D2686D35BB}" dt="2022-07-21T12:59:32.413" v="0" actId="1076"/>
          <ac:spMkLst>
            <pc:docMk/>
            <pc:sldMk cId="0" sldId="256"/>
            <ac:spMk id="6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d77e93c9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d77e93c9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d77e93c94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d77e93c94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3d77e93c94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3d77e93c94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d77e93c94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d77e93c94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d77e93c94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d77e93c94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3d77e93c94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3d77e93c94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11" Type="http://schemas.openxmlformats.org/officeDocument/2006/relationships/image" Target="../media/image19.jpg"/><Relationship Id="rId5" Type="http://schemas.openxmlformats.org/officeDocument/2006/relationships/image" Target="../media/image14.png"/><Relationship Id="rId10" Type="http://schemas.openxmlformats.org/officeDocument/2006/relationships/image" Target="../media/image18.png"/><Relationship Id="rId4" Type="http://schemas.openxmlformats.org/officeDocument/2006/relationships/image" Target="../media/image13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Containers to triples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38937"/>
            <a:ext cx="6105600" cy="3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OPEN SUMMER OF CODE 2022</a:t>
            </a:r>
            <a:endParaRPr dirty="0"/>
          </a:p>
        </p:txBody>
      </p:sp>
      <p:sp>
        <p:nvSpPr>
          <p:cNvPr id="61" name="Google Shape;61;p13"/>
          <p:cNvSpPr txBox="1"/>
          <p:nvPr/>
        </p:nvSpPr>
        <p:spPr>
          <a:xfrm>
            <a:off x="7671650" y="4042875"/>
            <a:ext cx="14058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David Lázaro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Adrian Pascual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Lara Herrera</a:t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4550" y="139500"/>
            <a:ext cx="3122898" cy="1756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 rotWithShape="1">
          <a:blip r:embed="rId4">
            <a:alphaModFix/>
          </a:blip>
          <a:srcRect t="21328" b="24415"/>
          <a:stretch/>
        </p:blipFill>
        <p:spPr>
          <a:xfrm>
            <a:off x="66650" y="63200"/>
            <a:ext cx="1928175" cy="10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135500" y="1144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REPRODUCIBILITY AND DOCKER</a:t>
            </a:r>
            <a:endParaRPr b="1"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150" y="687150"/>
            <a:ext cx="2357600" cy="171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075" y="3238773"/>
            <a:ext cx="2535649" cy="15848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/>
        </p:nvSpPr>
        <p:spPr>
          <a:xfrm>
            <a:off x="1405075" y="3684825"/>
            <a:ext cx="7302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300" b="1"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sz="33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529675" y="2846475"/>
            <a:ext cx="2877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Different environments</a:t>
            </a:r>
            <a:endParaRPr sz="1600" b="1">
              <a:solidFill>
                <a:srgbClr val="FF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5797300" y="185250"/>
            <a:ext cx="2026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Incompatibilities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82445" y="994562"/>
            <a:ext cx="3287529" cy="17109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1434175" y="687138"/>
            <a:ext cx="1972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Dependencies</a:t>
            </a:r>
            <a:endParaRPr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4675" y="2571750"/>
            <a:ext cx="2613300" cy="223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6824" y="2796775"/>
            <a:ext cx="2026800" cy="202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CONTAINERS ARE BLACK BOXES</a:t>
            </a:r>
            <a:endParaRPr b="1"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1475" y="571375"/>
            <a:ext cx="2447176" cy="2447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12050" y="3258275"/>
            <a:ext cx="2066600" cy="146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427550"/>
            <a:ext cx="5655000" cy="2800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"/>
            <a:ext cx="91359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2920475" y="1983300"/>
            <a:ext cx="2931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Proxima Nova"/>
                <a:ea typeface="Proxima Nova"/>
                <a:cs typeface="Proxima Nova"/>
                <a:sym typeface="Proxima Nova"/>
              </a:rPr>
              <a:t>WHAT DO WE DO?</a:t>
            </a:r>
            <a:endParaRPr sz="2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/>
        </p:nvSpPr>
        <p:spPr>
          <a:xfrm>
            <a:off x="2681400" y="2261400"/>
            <a:ext cx="378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>
                <a:latin typeface="Proxima Nova"/>
                <a:ea typeface="Proxima Nova"/>
                <a:cs typeface="Proxima Nova"/>
                <a:sym typeface="Proxima Nova"/>
              </a:rPr>
              <a:t>HOW HAVE WE DONE IT?</a:t>
            </a:r>
            <a:endParaRPr sz="26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238" y="553650"/>
            <a:ext cx="1013400" cy="92547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8" name="Google Shape;98;p17"/>
          <p:cNvCxnSpPr>
            <a:endCxn id="99" idx="1"/>
          </p:cNvCxnSpPr>
          <p:nvPr/>
        </p:nvCxnSpPr>
        <p:spPr>
          <a:xfrm rot="10800000" flipH="1">
            <a:off x="3478874" y="809400"/>
            <a:ext cx="913800" cy="282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7"/>
          <p:cNvCxnSpPr/>
          <p:nvPr/>
        </p:nvCxnSpPr>
        <p:spPr>
          <a:xfrm>
            <a:off x="3467825" y="1069500"/>
            <a:ext cx="708300" cy="403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" name="Google Shape;99;p17"/>
          <p:cNvSpPr txBox="1"/>
          <p:nvPr/>
        </p:nvSpPr>
        <p:spPr>
          <a:xfrm>
            <a:off x="4392674" y="601650"/>
            <a:ext cx="913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latin typeface="Proxima Nova"/>
                <a:ea typeface="Proxima Nova"/>
                <a:cs typeface="Proxima Nova"/>
                <a:sym typeface="Proxima Nova"/>
              </a:rPr>
              <a:t>SYFT</a:t>
            </a:r>
            <a:endParaRPr sz="1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4205163" y="1174500"/>
            <a:ext cx="10134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 b="1">
                <a:latin typeface="Proxima Nova"/>
                <a:ea typeface="Proxima Nova"/>
                <a:cs typeface="Proxima Nova"/>
                <a:sym typeface="Proxima Nova"/>
              </a:rPr>
              <a:t>INSPECT</a:t>
            </a:r>
            <a:endParaRPr sz="15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2650" y="477750"/>
            <a:ext cx="1712125" cy="1161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" name="Google Shape;103;p17"/>
          <p:cNvCxnSpPr>
            <a:stCxn id="99" idx="3"/>
          </p:cNvCxnSpPr>
          <p:nvPr/>
        </p:nvCxnSpPr>
        <p:spPr>
          <a:xfrm rot="10800000" flipH="1">
            <a:off x="5306474" y="806400"/>
            <a:ext cx="752400" cy="3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17"/>
          <p:cNvCxnSpPr/>
          <p:nvPr/>
        </p:nvCxnSpPr>
        <p:spPr>
          <a:xfrm>
            <a:off x="5316600" y="1411650"/>
            <a:ext cx="741000" cy="111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5" name="Google Shape;10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82250" y="383700"/>
            <a:ext cx="554100" cy="554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6" name="Google Shape;106;p17"/>
          <p:cNvCxnSpPr>
            <a:stCxn id="107" idx="1"/>
          </p:cNvCxnSpPr>
          <p:nvPr/>
        </p:nvCxnSpPr>
        <p:spPr>
          <a:xfrm rot="10800000">
            <a:off x="2451877" y="3410837"/>
            <a:ext cx="1209600" cy="612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7"/>
          <p:cNvCxnSpPr/>
          <p:nvPr/>
        </p:nvCxnSpPr>
        <p:spPr>
          <a:xfrm rot="10800000">
            <a:off x="5482400" y="4109650"/>
            <a:ext cx="1263000" cy="20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07" name="Google Shape;10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1477" y="3171250"/>
            <a:ext cx="1821050" cy="170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7">
            <a:alphaModFix/>
          </a:blip>
          <a:srcRect l="69722" t="32299" r="4259" b="31514"/>
          <a:stretch/>
        </p:blipFill>
        <p:spPr>
          <a:xfrm>
            <a:off x="185275" y="1318550"/>
            <a:ext cx="1471299" cy="1013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" name="Google Shape;110;p17"/>
          <p:cNvCxnSpPr>
            <a:stCxn id="109" idx="3"/>
          </p:cNvCxnSpPr>
          <p:nvPr/>
        </p:nvCxnSpPr>
        <p:spPr>
          <a:xfrm rot="10800000" flipH="1">
            <a:off x="1656574" y="1335350"/>
            <a:ext cx="762600" cy="489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1" name="Google Shape;11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36350" y="994050"/>
            <a:ext cx="554100" cy="55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951907" y="3003549"/>
            <a:ext cx="854077" cy="925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3" name="Google Shape;113;p17"/>
          <p:cNvCxnSpPr/>
          <p:nvPr/>
        </p:nvCxnSpPr>
        <p:spPr>
          <a:xfrm flipH="1">
            <a:off x="7944075" y="1885225"/>
            <a:ext cx="32700" cy="9372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4" name="Google Shape;114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029375" y="4109650"/>
            <a:ext cx="1961075" cy="73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54550" y="3076140"/>
            <a:ext cx="913800" cy="852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822000" y="2725060"/>
            <a:ext cx="554100" cy="7614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7" name="Google Shape;117;p17"/>
          <p:cNvCxnSpPr>
            <a:stCxn id="107" idx="1"/>
            <a:endCxn id="118" idx="3"/>
          </p:cNvCxnSpPr>
          <p:nvPr/>
        </p:nvCxnSpPr>
        <p:spPr>
          <a:xfrm rot="10800000">
            <a:off x="1821877" y="3910937"/>
            <a:ext cx="1839600" cy="1128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18" name="Google Shape;118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267900" y="3530135"/>
            <a:ext cx="554100" cy="76146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9" name="Google Shape;119;p17"/>
          <p:cNvCxnSpPr>
            <a:stCxn id="107" idx="1"/>
            <a:endCxn id="120" idx="3"/>
          </p:cNvCxnSpPr>
          <p:nvPr/>
        </p:nvCxnSpPr>
        <p:spPr>
          <a:xfrm flipH="1">
            <a:off x="2255677" y="4023737"/>
            <a:ext cx="1405800" cy="5877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120" name="Google Shape;120;p17" descr="c# - Designing a many-to-one mobile app -&gt; database -&gt; desktop app project  - Stack Overflow"/>
          <p:cNvPicPr preferRelativeResize="0"/>
          <p:nvPr/>
        </p:nvPicPr>
        <p:blipFill rotWithShape="1">
          <a:blip r:embed="rId11">
            <a:alphaModFix/>
          </a:blip>
          <a:srcRect l="12716" t="2143" r="72584" b="64615"/>
          <a:stretch/>
        </p:blipFill>
        <p:spPr>
          <a:xfrm>
            <a:off x="1701688" y="4230635"/>
            <a:ext cx="554100" cy="761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7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503898" y="47545"/>
            <a:ext cx="415960" cy="55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WHY C2T?</a:t>
            </a:r>
            <a:endParaRPr b="1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650" y="2304300"/>
            <a:ext cx="1046125" cy="10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978225"/>
            <a:ext cx="2514350" cy="2514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784600" y="16237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different libraries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6776" y="3446447"/>
            <a:ext cx="1756074" cy="10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65" y="3446445"/>
            <a:ext cx="1445430" cy="10461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5456063" y="3857625"/>
            <a:ext cx="5043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900" b="1">
                <a:latin typeface="Proxima Nova"/>
                <a:ea typeface="Proxima Nova"/>
                <a:cs typeface="Proxima Nova"/>
                <a:sym typeface="Proxima Nova"/>
              </a:rPr>
              <a:t>VS</a:t>
            </a:r>
            <a:endParaRPr sz="1900" b="1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4293325" y="2950225"/>
            <a:ext cx="270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Compare different containers 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88236" y="716475"/>
            <a:ext cx="1992615" cy="10461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 txBox="1"/>
          <p:nvPr/>
        </p:nvSpPr>
        <p:spPr>
          <a:xfrm>
            <a:off x="3737575" y="2396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vulnerabilities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6" name="Google Shape;13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97475" y="1509375"/>
            <a:ext cx="1445424" cy="144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8"/>
          <p:cNvSpPr txBox="1"/>
          <p:nvPr/>
        </p:nvSpPr>
        <p:spPr>
          <a:xfrm>
            <a:off x="6928588" y="1362400"/>
            <a:ext cx="2462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Extract summaries</a:t>
            </a:r>
            <a:endParaRPr b="1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1597575" y="636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20" b="1"/>
              <a:t>DEMO</a:t>
            </a:r>
            <a:endParaRPr sz="2820" b="1"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l="4904" t="14289" r="22219" b="39614"/>
          <a:stretch/>
        </p:blipFill>
        <p:spPr>
          <a:xfrm>
            <a:off x="0" y="815975"/>
            <a:ext cx="4935106" cy="175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 rotWithShape="1">
          <a:blip r:embed="rId4">
            <a:alphaModFix/>
          </a:blip>
          <a:srcRect l="6815" t="11810" r="10368" b="5132"/>
          <a:stretch/>
        </p:blipFill>
        <p:spPr>
          <a:xfrm>
            <a:off x="4195425" y="276825"/>
            <a:ext cx="4620427" cy="260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9"/>
          <p:cNvPicPr preferRelativeResize="0"/>
          <p:nvPr/>
        </p:nvPicPr>
        <p:blipFill rotWithShape="1">
          <a:blip r:embed="rId5">
            <a:alphaModFix/>
          </a:blip>
          <a:srcRect l="6965" t="15018" r="8396" b="18350"/>
          <a:stretch/>
        </p:blipFill>
        <p:spPr>
          <a:xfrm>
            <a:off x="1216176" y="2751425"/>
            <a:ext cx="4491302" cy="198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</Words>
  <Application>Microsoft Office PowerPoint</Application>
  <PresentationFormat>Presentación en pantalla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Montserrat</vt:lpstr>
      <vt:lpstr>Proxima Nova</vt:lpstr>
      <vt:lpstr>Arial</vt:lpstr>
      <vt:lpstr>Spearmint</vt:lpstr>
      <vt:lpstr>Containers to triples</vt:lpstr>
      <vt:lpstr>REPRODUCIBILITY AND DOCKER</vt:lpstr>
      <vt:lpstr>CONTAINERS ARE BLACK BOXES</vt:lpstr>
      <vt:lpstr>Presentación de PowerPoint</vt:lpstr>
      <vt:lpstr>Presentación de PowerPoint</vt:lpstr>
      <vt:lpstr>WHY C2T?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Containers to triples</dc:title>
  <cp:lastModifiedBy>David Lazaro Martin</cp:lastModifiedBy>
  <cp:revision>1</cp:revision>
  <dcterms:modified xsi:type="dcterms:W3CDTF">2022-07-21T12:59:43Z</dcterms:modified>
</cp:coreProperties>
</file>